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4244-599A-459E-A0B8-CB9A125AC3E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93B-C30B-41FE-B42A-DAE7849361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978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4244-599A-459E-A0B8-CB9A125AC3E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93B-C30B-41FE-B42A-DAE7849361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4244-599A-459E-A0B8-CB9A125AC3E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93B-C30B-41FE-B42A-DAE7849361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565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4244-599A-459E-A0B8-CB9A125AC3E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93B-C30B-41FE-B42A-DAE7849361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754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4244-599A-459E-A0B8-CB9A125AC3E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93B-C30B-41FE-B42A-DAE7849361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487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4244-599A-459E-A0B8-CB9A125AC3E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93B-C30B-41FE-B42A-DAE7849361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69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4244-599A-459E-A0B8-CB9A125AC3E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93B-C30B-41FE-B42A-DAE7849361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09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4244-599A-459E-A0B8-CB9A125AC3E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93B-C30B-41FE-B42A-DAE7849361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146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4244-599A-459E-A0B8-CB9A125AC3E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93B-C30B-41FE-B42A-DAE7849361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85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4244-599A-459E-A0B8-CB9A125AC3E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93B-C30B-41FE-B42A-DAE7849361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6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F4244-599A-459E-A0B8-CB9A125AC3E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2093B-C30B-41FE-B42A-DAE7849361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956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F4244-599A-459E-A0B8-CB9A125AC3E0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2093B-C30B-41FE-B42A-DAE7849361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788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4836" y="485054"/>
            <a:ext cx="9144000" cy="98352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дорожной грамотности у младших школьников посредством кейс-технологий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Информационно-познавательная страница по ПДД - Ошколе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502" y="1579419"/>
            <a:ext cx="3910612" cy="395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453745" y="5042262"/>
            <a:ext cx="4324205" cy="98352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Автор-составитель: Шакирова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Гулия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Варисовна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808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86799"/>
            <a:ext cx="10259291" cy="7155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Прочти отрывок из произведения</a:t>
            </a:r>
            <a:b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К.И. Чуковского «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Тараканище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Тараканище раки на хромой собаке волки на  лошади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8776"/>
          <a:stretch/>
        </p:blipFill>
        <p:spPr bwMode="auto">
          <a:xfrm>
            <a:off x="1948294" y="3726870"/>
            <a:ext cx="2886942" cy="2202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650182" y="1523999"/>
            <a:ext cx="4281053" cy="48629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Были ли героями произведения нарушены какие-нибудь правила движения?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Каковы могут быть последствия данного поступка?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Что нужно сделать, чтобы избежать беды? </a:t>
            </a:r>
          </a:p>
          <a:p>
            <a:pPr marL="457200" indent="-457200" algn="just">
              <a:buFontTx/>
              <a:buChar char="-"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Какое бы правило вы им рассказали?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0045" y="1648690"/>
            <a:ext cx="5105400" cy="20781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Ехали медведи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велосипеде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за ними кот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Задом наперёд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224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80850" y="558045"/>
            <a:ext cx="9544350" cy="150527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Рассмотрите иллюстрацию и скажите, можно ли её показать герою произведения- коту как образец и привести мальчика в пример? Почему?</a:t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705600" y="2201861"/>
            <a:ext cx="4682836" cy="3866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 чему приводит такое поведение на проезжей части?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-Сформулируйте правило, которое поможет избежать опасной ситуации для всех участников дорожного движения</a:t>
            </a:r>
            <a:b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8" descr="Разработка урока ОБЖ по теме &quot;Когда ты становишься водителем. Езда на  велосипеде&quot;. 3-й класс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474" y="2451243"/>
            <a:ext cx="4628850" cy="31938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5232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Тараканище раки на хромой собаке волки на  лошади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8776"/>
          <a:stretch/>
        </p:blipFill>
        <p:spPr bwMode="auto">
          <a:xfrm>
            <a:off x="757606" y="858947"/>
            <a:ext cx="2590800" cy="18657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84018" y="77439"/>
            <a:ext cx="10259291" cy="715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общего на этих иллюстрациях?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Где запрещено ездить на велосипеде: Правила дорожного движения для  велосипедистов — Яркий Дворик | Детские игровые и спортивные площад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2" t="-750" r="5054" b="21220"/>
          <a:stretch/>
        </p:blipFill>
        <p:spPr bwMode="auto">
          <a:xfrm>
            <a:off x="3885457" y="904057"/>
            <a:ext cx="2363431" cy="1668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8" descr="Разработка урока ОБЖ по теме &quot;Когда ты становишься водителем. Езда на  велосипеде&quot;. 3-й класс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893" y="852144"/>
            <a:ext cx="2657622" cy="18337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2" descr="Empty suitcase on whit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101" y="4000836"/>
            <a:ext cx="2826325" cy="249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39867" y="2942697"/>
            <a:ext cx="5029200" cy="9793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правила должны запомнить герои на иллюстрациях?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0342630">
            <a:off x="1354871" y="5171539"/>
            <a:ext cx="1905875" cy="84267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пешеходов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 rot="20342630">
            <a:off x="6764133" y="3265772"/>
            <a:ext cx="1948365" cy="7663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велосипедистов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 rot="20342630">
            <a:off x="4323541" y="4153480"/>
            <a:ext cx="1691049" cy="8181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пассажиров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471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44444E-6 L 4.58333E-6 0.125 C 4.58333E-6 0.18102 0.06901 0.25 0.125 0.25 L 0.25 0.2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Открытый чемодан: векторные изображения и иллюстраци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402" y="2319050"/>
            <a:ext cx="3577272" cy="385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0383" y="2319050"/>
            <a:ext cx="3144980" cy="1920731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1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Вове 8 лет. Он  решил покататься на велосипеде на проезжей части, пока на дороге не было других транспортных средств 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Открытый чемодан: векторные изображения и иллюстраци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46" y="1814946"/>
            <a:ext cx="3577272" cy="385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78831" y="2219397"/>
            <a:ext cx="1967344" cy="14078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0366" y="2909745"/>
            <a:ext cx="1967344" cy="13300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5638" y="180107"/>
            <a:ext cx="3144980" cy="1780309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Вове 14 лет, он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надел шлем и поехал кататься по велосипедной дорожке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07421" y="311728"/>
            <a:ext cx="3144980" cy="1780309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катались на велосипедах и соревновались, кто быстрее едет, опустив руки с руля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10383" y="4485406"/>
            <a:ext cx="3144980" cy="1780309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проехал на велосипеде по пешеходному переходу 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90180" y="180107"/>
            <a:ext cx="3144980" cy="203929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Вове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было попасть в магазин, который находится на противоположной стороне улицы. Он спешился и подождав зелёный сигнал светофора, перешёл дорогу по пешеходному переходу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39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07407E-6 L 1.25E-6 0.125 C 1.25E-6 0.18102 0.06901 0.25 0.125 0.25 L 0.25 0.2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C 0.00404 -0.0669 -0.04596 -0.125 -0.11302 -0.12893 C -0.17695 -0.13403 -0.23698 -0.08889 -0.24102 -0.02407 C -0.24596 0.03611 -0.20404 0.0919 -0.14401 0.09607 C -0.08906 0.09908 -0.03698 0.06204 -0.03294 0.00602 C -0.02904 -0.04491 -0.06406 -0.09305 -0.11497 -0.09699 C -0.16198 -0.1 -0.20599 -0.06898 -0.20898 -0.02199 C -0.21198 0.01991 -0.18398 0.06111 -0.14206 0.06296 C -0.10404 0.06597 -0.06797 0.0419 -0.06497 0.00394 C -0.06302 -0.03009 -0.08398 -0.06296 -0.11706 -0.06504 C -0.14596 -0.0669 -0.175 -0.04907 -0.17695 -0.01991 C -0.17904 0.00509 -0.16406 0.02894 -0.13997 0.03102 C -0.12005 0.0331 -0.09896 0.02199 -0.09805 0.00208 C -0.09596 -0.01389 -0.10404 -0.03102 -0.11901 -0.0331 C -0.13099 -0.0331 -0.14297 -0.02893 -0.14505 -0.01805 C -0.14596 -0.01111 -0.14401 -0.00393 -0.13802 -0.00092 C -0.13503 -1.48148E-6 -0.13294 -1.48148E-6 -0.12995 -0.00092 " pathEditMode="relative" rAng="0" ptsTypes="AAAAAAAAAAAAAAA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70" y="-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222</Words>
  <Application>Microsoft Office PowerPoint</Application>
  <PresentationFormat>Широкоэкранный</PresentationFormat>
  <Paragraphs>31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Формирование навыков дорожной грамотности у младших школьников посредством кейс-технологий</vt:lpstr>
      <vt:lpstr>Прочти отрывок из произведения К.И. Чуковского «Тараканище»</vt:lpstr>
      <vt:lpstr>- Рассмотрите иллюстрацию и скажите, можно ли её показать герою произведения- коту как образец и привести мальчика в пример? Почему?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навыков дорожной грамотности у младших школьников посредством кейс-технологий</dc:title>
  <dc:creator>Windows</dc:creator>
  <cp:lastModifiedBy>Windows</cp:lastModifiedBy>
  <cp:revision>18</cp:revision>
  <dcterms:created xsi:type="dcterms:W3CDTF">2024-03-30T16:55:40Z</dcterms:created>
  <dcterms:modified xsi:type="dcterms:W3CDTF">2024-03-31T06:35:38Z</dcterms:modified>
</cp:coreProperties>
</file>